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1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A08F2-4E64-4C04-9B3A-A2AA9C0AE458}" type="datetimeFigureOut">
              <a:rPr lang="en-US" smtClean="0"/>
              <a:t>28/02/2018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179E9-71C3-4DD2-ADB4-32F8BFE843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179E9-71C3-4DD2-ADB4-32F8BFE843F6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179E9-71C3-4DD2-ADB4-32F8BFE843F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1649B-F42C-4955-8B8F-7D02724879EB}" type="datetimeFigureOut">
              <a:rPr lang="en-US" smtClean="0"/>
              <a:pPr/>
              <a:t>28/02/2018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C873A-7C0F-4E56-A5FB-8C22B2E87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category/marathi-number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athigrammar.com/marath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2018/02/26/marathi-number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category/marathi-number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rathigrammar.com/marath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category/marathi-number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category/marathi-number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arathigrammar.com/2018/02/26/marathi-number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2018/02/26/marathi-number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athigrammar.com/marath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2018/02/26/marathi-number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category/marathi-numbe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athigrammar.com/marathi" TargetMode="External"/><Relationship Id="rId2" Type="http://schemas.openxmlformats.org/officeDocument/2006/relationships/hyperlink" Target="http://www.marathigrammar.com/2018/02/26/marathi-numbe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1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१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एक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Ek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2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२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दोन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Don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3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३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तीन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Tin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4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४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चार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/>
                        <a:t>Char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5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५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पाच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Pach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6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६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सहा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Saha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7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७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सात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/>
                        <a:t>Sat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8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८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आठ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Ath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9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Amita" pitchFamily="2" charset="0"/>
                          <a:cs typeface="Amita" pitchFamily="2" charset="0"/>
                        </a:rPr>
                        <a:t>९</a:t>
                      </a:r>
                      <a:endParaRPr lang="en-US" sz="3200" b="1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नऊ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Nau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10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Amita" pitchFamily="2" charset="0"/>
                          <a:cs typeface="Amita" pitchFamily="2" charset="0"/>
                        </a:rPr>
                        <a:t>१०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mita" pitchFamily="2" charset="0"/>
                          <a:cs typeface="Amita" pitchFamily="2" charset="0"/>
                        </a:rPr>
                        <a:t>दहा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Daha</a:t>
                      </a:r>
                      <a:endParaRPr lang="en-US" sz="3200" b="1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एक्क्याण्णव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92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९३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चौऱ्याण्णव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Chaurxyannav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शहाण्णव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Shahannav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नव्व्याण्णव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Navvyannav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100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१००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शंभर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Shambhar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एक्क्याण्णव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93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९३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94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चौऱ्याण्णव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Chaurxyannav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95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96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शहाण्णव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Shahannav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97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98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99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नव्व्याण्णव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Navvyannav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100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१००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शंभर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Shambhar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  <a:hlinkClick r:id="rId3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११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अकरा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Akara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बारा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तेरा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Tera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चौदा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Chauda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पंधरा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Pandhara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सोळा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Sola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सतरा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Satara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अठरा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Athara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19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१९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20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२०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वीस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www.marathigrammar.com/marathi</a:t>
            </a:r>
            <a:r>
              <a:rPr lang="en-US" dirty="0" smtClean="0"/>
              <a:t>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२१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Ekavis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बावीस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तेवीस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Tevis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२४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चोवीस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Chovis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पंचवीस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Pamchavis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सव्वीस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Savvis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सत्तावीस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Sattavis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अठ्ठावीस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Aththavis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29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२९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एकोणतीस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Ekonatis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30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३०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3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  <a:hlinkClick r:id="rId4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31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३१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एकतीस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Ekatis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32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३२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बत्तीस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Battis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33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३३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तेहेतीस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Tehetis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34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३४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चौतीस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35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३५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पस्तीस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Pastis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36</a:t>
                      </a:r>
                      <a:endParaRPr lang="en-US" sz="3200" b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३६</a:t>
                      </a:r>
                      <a:endParaRPr lang="en-US" sz="3200" b="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 err="1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छत्तीस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Chattis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३७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सदतीस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Sadatis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३८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अडतीस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Adatis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३९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एकोणचाळीस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Ekonachalis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kern="1200" dirty="0">
                          <a:solidFill>
                            <a:srgbClr val="222222"/>
                          </a:solidFill>
                          <a:latin typeface="Amita"/>
                          <a:ea typeface="Times New Roman"/>
                          <a:cs typeface="Mangal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४०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b="0" kern="1200" dirty="0">
                          <a:solidFill>
                            <a:srgbClr val="222222"/>
                          </a:solidFill>
                          <a:latin typeface="Calibri"/>
                          <a:ea typeface="Times New Roman"/>
                          <a:cs typeface="Amita"/>
                        </a:rPr>
                        <a:t>चाळीस</a:t>
                      </a:r>
                      <a:endParaRPr lang="en-US" sz="2400" b="0" kern="1200" dirty="0">
                        <a:solidFill>
                          <a:srgbClr val="222222"/>
                        </a:solidFill>
                        <a:latin typeface="Calibri"/>
                        <a:ea typeface="Times New Roman"/>
                        <a:cs typeface="Amit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Chalis</a:t>
                      </a:r>
                      <a:endParaRPr lang="en-US" sz="3200" b="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47741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http://www.marathigrammar.com/2018/02/26/marathi-numbers/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४१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एक्केचाळीस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चव्वेचाळीस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Chavvechalis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सेहेचाळीस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Sehechalis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अठ्ठेचाळीस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Aththechalis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49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४९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एकोणपन्नास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Ekonapannas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पन्नास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Pannas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एक्कावन्न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Ekkavann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बावन्न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Bavann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त्रेपन्न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Trepann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चोपन्न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Chopann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पंचावन्न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Pamchavann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छप्पन्न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Chappann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सत्तावन्न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Sattavann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अठ्ठावन्न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Aththavann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59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५९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एकोणसाठ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Ekonasath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60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६०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साठ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एकसष्ठ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Ekasashth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बासष्ठ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त्रेसष्ठ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Tresashth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६४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पासष्ठ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सहासष्ठ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Sahasashth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सदुसष्ठ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Sadusashth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अडुसष्ठ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Adusashth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69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६९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एकोणसत्तर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Ekonsattar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एक्काहत्तर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73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त्र्याहत्तर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Tryahattar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चौर्</a:t>
                      </a: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‍</a:t>
                      </a: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याहत्तर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Chaur^Yahattar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पंच्याहत्तर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Pamchyahattar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शहात्तर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सत्याहत्तर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Satyahattar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अठ्ठ्याहत्तर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Aththyahattar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79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७९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</a:t>
                      </a: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 </a:t>
                      </a: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</a:t>
                      </a:r>
                      <a:r>
                        <a:rPr lang="en-US" sz="2400" dirty="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Aimshi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Aimshi</a:t>
                      </a:r>
                      <a:endParaRPr lang="en-US" sz="2400" kern="1200" dirty="0">
                        <a:solidFill>
                          <a:srgbClr val="222222"/>
                        </a:solidFill>
                        <a:latin typeface="Mongolian Baiti" pitchFamily="66" charset="0"/>
                        <a:ea typeface="Times New Roman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09550"/>
          <a:ext cx="8382000" cy="468630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57400"/>
                <a:gridCol w="2133600"/>
                <a:gridCol w="2095500"/>
                <a:gridCol w="2095500"/>
              </a:tblGrid>
              <a:tr h="426028">
                <a:tc>
                  <a:txBody>
                    <a:bodyPr/>
                    <a:lstStyle/>
                    <a:p>
                      <a:pPr algn="ctr"/>
                      <a:r>
                        <a:rPr lang="mr-IN" sz="1600" dirty="0" smtClean="0">
                          <a:latin typeface="Amita" pitchFamily="2" charset="0"/>
                          <a:cs typeface="Amita" pitchFamily="2" charset="0"/>
                        </a:rPr>
                        <a:t>अंक इंग्रजीत </a:t>
                      </a:r>
                      <a:endParaRPr lang="en-US" sz="1600" dirty="0">
                        <a:solidFill>
                          <a:srgbClr val="FFFF00"/>
                        </a:solidFill>
                        <a:latin typeface="Amita" pitchFamily="2" charset="0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</a:rPr>
                        <a:t>अंक देवनागरी लिपित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mr-IN" sz="1600" kern="1200" dirty="0" smtClean="0">
                          <a:latin typeface="Amita" pitchFamily="2" charset="0"/>
                          <a:cs typeface="Amita" pitchFamily="2" charset="0"/>
                          <a:hlinkClick r:id="rId2"/>
                        </a:rPr>
                        <a:t>अंक अक्षरात 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latin typeface="Amita" pitchFamily="2" charset="0"/>
                          <a:cs typeface="Amita" pitchFamily="2" charset="0"/>
                        </a:rPr>
                        <a:t>Transliteration</a:t>
                      </a:r>
                      <a:endParaRPr lang="en-US" sz="1600" b="1" kern="1200" dirty="0" smtClean="0">
                        <a:solidFill>
                          <a:srgbClr val="FFFF00"/>
                        </a:solidFill>
                        <a:latin typeface="Amita" pitchFamily="2" charset="0"/>
                        <a:ea typeface="+mn-ea"/>
                        <a:cs typeface="Amita" pitchFamily="2" charset="0"/>
                      </a:endParaRPr>
                    </a:p>
                  </a:txBody>
                  <a:tcPr marT="34290" marB="3429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81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८१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एक्क्याऐंशी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Ekkyaaimshi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82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८२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ब्याऐंशी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Byaaimshi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83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८३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त्र्याऐंशी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Tryaaimshi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84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८४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चौऱ्याऐंशी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Chauryaaimshi</a:t>
                      </a:r>
                      <a:endParaRPr lang="en-US" sz="320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85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८५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पंच्याऐंशी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Pamchyaaimshi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86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८६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शहाऐंशी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Shahaaimshi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87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८७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सत्त्याऐंशी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Sattyaaimshi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88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८८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अठ्ठ्याऐंशी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Aththyaaimshi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89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८९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एकोणनव्वद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Ekonanavvad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  <a:tr h="426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90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९०</a:t>
                      </a:r>
                      <a:endParaRPr lang="en-US" sz="320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i-IN" sz="2400" dirty="0">
                          <a:solidFill>
                            <a:srgbClr val="222222"/>
                          </a:solidFill>
                          <a:latin typeface="Amita" pitchFamily="2" charset="0"/>
                          <a:ea typeface="Times New Roman"/>
                          <a:cs typeface="Amita" pitchFamily="2" charset="0"/>
                        </a:rPr>
                        <a:t>नव्वद</a:t>
                      </a:r>
                      <a:endParaRPr lang="en-US" sz="3200" dirty="0">
                        <a:latin typeface="Amita" pitchFamily="2" charset="0"/>
                        <a:ea typeface="Calibri"/>
                        <a:cs typeface="Amita" pitchFamily="2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222222"/>
                          </a:solidFill>
                          <a:latin typeface="Mongolian Baiti" pitchFamily="66" charset="0"/>
                          <a:ea typeface="Times New Roman"/>
                          <a:cs typeface="Mongolian Baiti" pitchFamily="66" charset="0"/>
                        </a:rPr>
                        <a:t>Navvad</a:t>
                      </a:r>
                      <a:endParaRPr lang="en-US" sz="3200" dirty="0">
                        <a:latin typeface="Mongolian Baiti" pitchFamily="66" charset="0"/>
                        <a:ea typeface="Calibri"/>
                        <a:cs typeface="Mongolian Baiti" pitchFamily="66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47741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www.marathigrammar.com/marathi</a:t>
            </a:r>
            <a:r>
              <a:rPr lang="en-US" dirty="0" smtClean="0"/>
              <a:t> -numbers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566</Words>
  <Application>Microsoft Office PowerPoint</Application>
  <PresentationFormat>On-screen Show (16:9)</PresentationFormat>
  <Paragraphs>497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Marathi Numbers</dc:subject>
  <dc:creator>hp</dc:creator>
  <dc:description>Marathi Ankalipi And MArathi Numbers</dc:description>
  <cp:lastModifiedBy>hp</cp:lastModifiedBy>
  <cp:revision>8</cp:revision>
  <dcterms:created xsi:type="dcterms:W3CDTF">2018-02-27T15:50:29Z</dcterms:created>
  <dcterms:modified xsi:type="dcterms:W3CDTF">2018-02-28T18:04:29Z</dcterms:modified>
  <cp:category>Marathi Ank</cp:category>
</cp:coreProperties>
</file>